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26"/>
    <p:restoredTop sz="94696"/>
  </p:normalViewPr>
  <p:slideViewPr>
    <p:cSldViewPr snapToGrid="0" snapToObjects="1">
      <p:cViewPr varScale="1">
        <p:scale>
          <a:sx n="85" d="100"/>
          <a:sy n="85" d="100"/>
        </p:scale>
        <p:origin x="19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676BA3-15B9-C141-B5D3-39C957799267}" type="datetimeFigureOut">
              <a:rPr lang="en-US" smtClean="0"/>
              <a:t>1/31/17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DBBF9E-08DB-F141-8988-816C2B2C0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76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61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91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51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5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6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87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666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Arsalan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386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10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Alec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804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Arsalan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2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1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Alec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BBF9E-08DB-F141-8988-816C2B2C0B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00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Gas-Shutoff Sensor</a:t>
            </a:r>
            <a:br>
              <a:rPr lang="en-US" dirty="0" smtClean="0"/>
            </a:br>
            <a:r>
              <a:rPr lang="en-US" dirty="0" smtClean="0"/>
              <a:t>Project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pPr algn="ctr"/>
            <a:r>
              <a:rPr lang="en-US" dirty="0" smtClean="0"/>
              <a:t>Sponsor: Wesam Khalil		advisor: dr. melinda holtzman</a:t>
            </a:r>
          </a:p>
          <a:p>
            <a:pPr algn="ctr"/>
            <a:r>
              <a:rPr lang="en-US" dirty="0" smtClean="0"/>
              <a:t>Noah Harvey - Alec Wiese - Kam RobertsoN - Arsalan Sabet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953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Project 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01168" lvl="1" indent="0">
              <a:buNone/>
            </a:pPr>
            <a:r>
              <a:rPr lang="en-US" sz="2400" dirty="0" smtClean="0"/>
              <a:t>Prototype</a:t>
            </a:r>
          </a:p>
          <a:p>
            <a:pPr lvl="2">
              <a:buFont typeface="Courier New" charset="0"/>
              <a:buChar char="o"/>
            </a:pPr>
            <a:r>
              <a:rPr lang="en-US" sz="2400" dirty="0" smtClean="0"/>
              <a:t> Gas Detection (Butane) Successful</a:t>
            </a:r>
          </a:p>
          <a:p>
            <a:pPr lvl="2">
              <a:buFont typeface="Courier New" charset="0"/>
              <a:buChar char="o"/>
            </a:pPr>
            <a:r>
              <a:rPr lang="en-US" sz="2400" dirty="0" smtClean="0"/>
              <a:t> Wireless Transmission </a:t>
            </a:r>
            <a:r>
              <a:rPr lang="mr-IN" sz="2400" dirty="0" smtClean="0"/>
              <a:t>–</a:t>
            </a:r>
            <a:r>
              <a:rPr lang="en-US" sz="2400" dirty="0" smtClean="0"/>
              <a:t> Questionable Signal Integrity</a:t>
            </a:r>
          </a:p>
          <a:p>
            <a:pPr lvl="2">
              <a:buFont typeface="Courier New" charset="0"/>
              <a:buChar char="o"/>
            </a:pPr>
            <a:r>
              <a:rPr lang="en-US" sz="2400" dirty="0" smtClean="0"/>
              <a:t> Microcontroller</a:t>
            </a:r>
          </a:p>
          <a:p>
            <a:pPr lvl="3">
              <a:buFont typeface="Arial" charset="0"/>
              <a:buChar char="•"/>
            </a:pPr>
            <a:r>
              <a:rPr lang="en-US" sz="2400" dirty="0" smtClean="0"/>
              <a:t> Written in Assembly Language </a:t>
            </a:r>
            <a:r>
              <a:rPr lang="mr-IN" sz="2400" dirty="0" smtClean="0"/>
              <a:t>–</a:t>
            </a:r>
            <a:r>
              <a:rPr lang="en-US" sz="2400" dirty="0" smtClean="0"/>
              <a:t> Move to C Language</a:t>
            </a:r>
          </a:p>
          <a:p>
            <a:pPr lvl="3">
              <a:buFont typeface="Arial" charset="0"/>
              <a:buChar char="•"/>
            </a:pPr>
            <a:r>
              <a:rPr lang="en-US" sz="2400" dirty="0" smtClean="0"/>
              <a:t> Utilization expansion to wireless encoding</a:t>
            </a:r>
          </a:p>
          <a:p>
            <a:pPr lvl="2">
              <a:buFont typeface="Courier New" charset="0"/>
              <a:buChar char="o"/>
            </a:pPr>
            <a:r>
              <a:rPr lang="en-US" sz="2400" dirty="0" smtClean="0"/>
              <a:t> Actuator is simulated using relay device</a:t>
            </a:r>
          </a:p>
          <a:p>
            <a:pPr lvl="3">
              <a:buFont typeface="Courier New" charset="0"/>
              <a:buChar char="o"/>
            </a:pPr>
            <a:r>
              <a:rPr lang="en-US" sz="2400" dirty="0" smtClean="0"/>
              <a:t> Battery power is not enough to actuate a small solenoid</a:t>
            </a:r>
          </a:p>
          <a:p>
            <a:pPr lvl="2">
              <a:buFont typeface="Courier New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887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Project Progress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400898"/>
            <a:ext cx="4985298" cy="3655127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177" y="2400898"/>
            <a:ext cx="4873503" cy="36551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7280" y="1884463"/>
            <a:ext cx="333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923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Project Progress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430882"/>
            <a:ext cx="4853815" cy="364794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752" y="2430881"/>
            <a:ext cx="4863928" cy="36479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97280" y="1873770"/>
            <a:ext cx="2395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Gas Sensor Board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91752" y="1873770"/>
            <a:ext cx="2507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Actuator Receiver 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285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Project Progress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97280" y="2386954"/>
            <a:ext cx="4733894" cy="3550421"/>
          </a:xfrm>
        </p:spPr>
      </p:pic>
      <p:pic>
        <p:nvPicPr>
          <p:cNvPr id="5" name="Content Placeholder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786" y="2386954"/>
            <a:ext cx="4733895" cy="35504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7280" y="1820555"/>
            <a:ext cx="2665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Enclosure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421786" y="1820555"/>
            <a:ext cx="2887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System Functioning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267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en-US" sz="2400" dirty="0" smtClean="0"/>
              <a:t>Problem Statement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2400" dirty="0" smtClean="0"/>
              <a:t>Project Objective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2400" dirty="0" smtClean="0"/>
              <a:t>Methodology for Implementation</a:t>
            </a:r>
          </a:p>
          <a:p>
            <a:pPr marL="806958" lvl="1" indent="-514350">
              <a:buFont typeface="+mj-lt"/>
              <a:buAutoNum type="romanUcPeriod"/>
            </a:pPr>
            <a:r>
              <a:rPr lang="en-US" sz="2400" dirty="0" smtClean="0"/>
              <a:t>Design Phase</a:t>
            </a:r>
          </a:p>
          <a:p>
            <a:pPr marL="806958" lvl="1" indent="-514350">
              <a:buFont typeface="+mj-lt"/>
              <a:buAutoNum type="romanUcPeriod"/>
            </a:pPr>
            <a:r>
              <a:rPr lang="en-US" sz="2400" dirty="0" smtClean="0"/>
              <a:t>Implementation Phase</a:t>
            </a:r>
          </a:p>
          <a:p>
            <a:pPr marL="806958" lvl="1" indent="-514350">
              <a:buFont typeface="+mj-lt"/>
              <a:buAutoNum type="romanUcPeriod"/>
            </a:pPr>
            <a:r>
              <a:rPr lang="en-US" sz="2400" dirty="0" smtClean="0"/>
              <a:t>Testing Phase</a:t>
            </a:r>
          </a:p>
          <a:p>
            <a:pPr marL="806958" lvl="1" indent="-514350">
              <a:buFont typeface="+mj-lt"/>
              <a:buAutoNum type="romanUcPeriod"/>
            </a:pPr>
            <a:r>
              <a:rPr lang="en-US" sz="2400" dirty="0" smtClean="0"/>
              <a:t>Evaluation Phase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2400" dirty="0" smtClean="0"/>
              <a:t>Project Schedule Plan</a:t>
            </a:r>
          </a:p>
          <a:p>
            <a:pPr marL="514350" indent="-514350">
              <a:buFont typeface="+mj-lt"/>
              <a:buAutoNum type="romanUcPeriod"/>
            </a:pPr>
            <a:r>
              <a:rPr lang="en-US" sz="2400" dirty="0" smtClean="0"/>
              <a:t>Current Project Progress</a:t>
            </a:r>
          </a:p>
          <a:p>
            <a:pPr marL="806958" lvl="1" indent="-514350">
              <a:buFont typeface="+mj-lt"/>
              <a:buAutoNum type="romanUcPeriod"/>
            </a:pPr>
            <a:endParaRPr lang="en-US" dirty="0" smtClean="0"/>
          </a:p>
          <a:p>
            <a:pPr marL="806958" lvl="1" indent="-514350">
              <a:buFont typeface="+mj-lt"/>
              <a:buAutoNum type="romanUcPeriod"/>
            </a:pPr>
            <a:endParaRPr lang="en-US" dirty="0" smtClean="0"/>
          </a:p>
          <a:p>
            <a:pPr marL="806958" lvl="1" indent="-514350">
              <a:buFont typeface="+mj-lt"/>
              <a:buAutoNum type="romanUcPeriod"/>
            </a:pPr>
            <a:endParaRPr lang="en-US" dirty="0" smtClean="0"/>
          </a:p>
          <a:p>
            <a:pPr marL="514350" indent="-514350">
              <a:buFont typeface="+mj-lt"/>
              <a:buAutoNum type="romanUcPeriod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296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Methane, more formally known as Natural Gas, can leak from </a:t>
            </a:r>
            <a:r>
              <a:rPr lang="en-US" sz="2400" dirty="0"/>
              <a:t>home appliances and hidden gas </a:t>
            </a:r>
            <a:r>
              <a:rPr lang="en-US" sz="2400" dirty="0" smtClean="0"/>
              <a:t>lines which presents </a:t>
            </a:r>
            <a:r>
              <a:rPr lang="en-US" sz="2400" dirty="0"/>
              <a:t>dangerous and potentially deadly environments to the inhabitants of the home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91781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Project Objective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objective of the project is to create a device that turns off the flow of Natural Gas to the home when a leak </a:t>
            </a:r>
            <a:r>
              <a:rPr lang="en-US" sz="2400" dirty="0" smtClean="0"/>
              <a:t>from a home appliance or gas line is detected in the air.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5963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for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i="1" dirty="0" smtClean="0"/>
              <a:t>Design Phase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Gas Sensor provides methane </a:t>
            </a:r>
            <a:r>
              <a:rPr lang="en-US" sz="2400" dirty="0"/>
              <a:t>d</a:t>
            </a:r>
            <a:r>
              <a:rPr lang="en-US" sz="2400" dirty="0" smtClean="0"/>
              <a:t>ensity </a:t>
            </a:r>
            <a:r>
              <a:rPr lang="en-US" sz="2400" dirty="0"/>
              <a:t>l</a:t>
            </a:r>
            <a:r>
              <a:rPr lang="en-US" sz="2400" dirty="0" smtClean="0"/>
              <a:t>imit </a:t>
            </a:r>
            <a:r>
              <a:rPr lang="en-US" sz="2400" dirty="0"/>
              <a:t>d</a:t>
            </a:r>
            <a:r>
              <a:rPr lang="en-US" sz="2400" dirty="0" smtClean="0"/>
              <a:t>etection (MQ-2)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Microcontroller to receive gas sensor signal &amp; commands shut-off actuator (PIC12F675)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Wireless simplex transmission </a:t>
            </a:r>
            <a:r>
              <a:rPr lang="en-US" sz="2400" dirty="0" smtClean="0"/>
              <a:t>(315MHz or 433MHz</a:t>
            </a:r>
            <a:r>
              <a:rPr lang="en-US" sz="2400" dirty="0" smtClean="0"/>
              <a:t>)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Wireless transmission encoder and decoder (PT2262/72)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Detector in standard single gang in-wall junction box with cover plate</a:t>
            </a:r>
          </a:p>
        </p:txBody>
      </p:sp>
    </p:spTree>
    <p:extLst>
      <p:ext uri="{BB962C8B-B14F-4D97-AF65-F5344CB8AC3E}">
        <p14:creationId xmlns:p14="http://schemas.microsoft.com/office/powerpoint/2010/main" val="1002878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for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i="1" dirty="0" smtClean="0"/>
              <a:t>Implementation Phase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Prototype design and assembly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Detector schematic creation and bill-of-materials (BOM) generation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Detector and Actuator Printed Circuit Board (PCB) layout and manufacturer order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Board assembly</a:t>
            </a:r>
          </a:p>
          <a:p>
            <a:pPr lvl="1">
              <a:buFont typeface="Courier New" charset="0"/>
              <a:buChar char="o"/>
            </a:pPr>
            <a:r>
              <a:rPr lang="en-US" sz="2400" dirty="0" smtClean="0"/>
              <a:t>Refine PCB and adjust BOM (if needed)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32311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for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i="1" dirty="0" smtClean="0"/>
              <a:t>Testing Phase</a:t>
            </a:r>
          </a:p>
          <a:p>
            <a:pPr>
              <a:buFont typeface="Arial" charset="0"/>
              <a:buChar char="•"/>
            </a:pPr>
            <a:r>
              <a:rPr lang="en-US" i="1" dirty="0" smtClean="0"/>
              <a:t> </a:t>
            </a:r>
            <a:r>
              <a:rPr lang="en-US" sz="2400" dirty="0" smtClean="0"/>
              <a:t>Prototype</a:t>
            </a:r>
          </a:p>
          <a:p>
            <a:pPr lvl="1"/>
            <a:r>
              <a:rPr lang="en-US" sz="2400" dirty="0"/>
              <a:t>D</a:t>
            </a:r>
            <a:r>
              <a:rPr lang="en-US" sz="2400" dirty="0" smtClean="0"/>
              <a:t>etector characteristics and limits</a:t>
            </a:r>
          </a:p>
          <a:p>
            <a:pPr lvl="1"/>
            <a:r>
              <a:rPr lang="en-US" sz="2400" dirty="0" smtClean="0"/>
              <a:t>Microcontroller programming</a:t>
            </a:r>
          </a:p>
          <a:p>
            <a:pPr lvl="1"/>
            <a:r>
              <a:rPr lang="en-US" sz="2400" dirty="0" smtClean="0"/>
              <a:t>Wireless transmission</a:t>
            </a:r>
            <a:r>
              <a:rPr lang="en-US" sz="2400" dirty="0"/>
              <a:t> </a:t>
            </a:r>
            <a:r>
              <a:rPr lang="en-US" sz="2400" dirty="0" smtClean="0"/>
              <a:t>integrity</a:t>
            </a:r>
          </a:p>
          <a:p>
            <a:pPr lvl="1"/>
            <a:r>
              <a:rPr lang="en-US" sz="2400" dirty="0" smtClean="0"/>
              <a:t>Power supply stability</a:t>
            </a:r>
          </a:p>
          <a:p>
            <a:pPr lvl="1"/>
            <a:r>
              <a:rPr lang="en-US" sz="2400" dirty="0" smtClean="0"/>
              <a:t>Actuator functionality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 PCB</a:t>
            </a:r>
          </a:p>
          <a:p>
            <a:pPr lvl="1"/>
            <a:r>
              <a:rPr lang="en-US" sz="2400" dirty="0" smtClean="0"/>
              <a:t>Detector and Actuator board and component fitment</a:t>
            </a:r>
          </a:p>
          <a:p>
            <a:pPr lvl="1"/>
            <a:r>
              <a:rPr lang="en-US" sz="2400" dirty="0" smtClean="0"/>
              <a:t>Wireless transmission</a:t>
            </a:r>
          </a:p>
          <a:p>
            <a:pPr lvl="1"/>
            <a:r>
              <a:rPr lang="en-US" sz="2400" dirty="0" smtClean="0"/>
              <a:t>Gas detection and actuator performance</a:t>
            </a:r>
          </a:p>
          <a:p>
            <a:pPr lvl="1"/>
            <a:r>
              <a:rPr lang="en-US" sz="2400" dirty="0"/>
              <a:t>J</a:t>
            </a:r>
            <a:r>
              <a:rPr lang="en-US" sz="2400" dirty="0" smtClean="0"/>
              <a:t>unction </a:t>
            </a:r>
            <a:r>
              <a:rPr lang="en-US" sz="2400" dirty="0" smtClean="0"/>
              <a:t>box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252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for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i="1" dirty="0" smtClean="0"/>
              <a:t>Evaluation Phase</a:t>
            </a:r>
          </a:p>
          <a:p>
            <a:pPr lvl="1">
              <a:buFont typeface="Arial" charset="0"/>
              <a:buChar char="•"/>
            </a:pPr>
            <a:r>
              <a:rPr lang="en-US" sz="2400" i="1" dirty="0" smtClean="0"/>
              <a:t>Out-of-limit state validation</a:t>
            </a:r>
          </a:p>
          <a:p>
            <a:pPr lvl="1">
              <a:buFont typeface="Arial" charset="0"/>
              <a:buChar char="•"/>
            </a:pPr>
            <a:r>
              <a:rPr lang="en-US" sz="2400" i="1" dirty="0" smtClean="0"/>
              <a:t>System functionality as a complete unit</a:t>
            </a:r>
          </a:p>
          <a:p>
            <a:pPr lvl="1">
              <a:buFont typeface="Arial" charset="0"/>
              <a:buChar char="•"/>
            </a:pPr>
            <a:r>
              <a:rPr lang="en-US" sz="2400" i="1" dirty="0" smtClean="0"/>
              <a:t>Actuator response</a:t>
            </a:r>
          </a:p>
          <a:p>
            <a:pPr lvl="1">
              <a:buFont typeface="Arial" charset="0"/>
              <a:buChar char="•"/>
            </a:pPr>
            <a:r>
              <a:rPr lang="en-US" sz="2400" i="1" dirty="0" smtClean="0"/>
              <a:t>System ease of reproduction</a:t>
            </a:r>
          </a:p>
          <a:p>
            <a:pPr lvl="1">
              <a:buFont typeface="Arial" charset="0"/>
              <a:buChar char="•"/>
            </a:pPr>
            <a:r>
              <a:rPr lang="en-US" sz="2400" i="1" dirty="0" smtClean="0"/>
              <a:t>Critical System Refinement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739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Schedule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Courier New" charset="0"/>
              <a:buChar char="o"/>
            </a:pPr>
            <a:r>
              <a:rPr lang="en-US" sz="2000" dirty="0" smtClean="0"/>
              <a:t>Researching </a:t>
            </a:r>
            <a:r>
              <a:rPr lang="en-US" sz="2000" dirty="0"/>
              <a:t>established market options		One </a:t>
            </a:r>
            <a:r>
              <a:rPr lang="en-US" sz="2000" dirty="0" smtClean="0"/>
              <a:t>Week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Designing </a:t>
            </a:r>
            <a:r>
              <a:rPr lang="en-US" sz="2000" dirty="0"/>
              <a:t>prototype				</a:t>
            </a:r>
            <a:r>
              <a:rPr lang="en-US" sz="2000" dirty="0" smtClean="0"/>
              <a:t>Two Weeks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Purchasing </a:t>
            </a:r>
            <a:r>
              <a:rPr lang="en-US" sz="2000" dirty="0"/>
              <a:t>prototype materials 		</a:t>
            </a:r>
            <a:r>
              <a:rPr lang="en-US" sz="2000" dirty="0" smtClean="0"/>
              <a:t>One Week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Analyzing </a:t>
            </a:r>
            <a:r>
              <a:rPr lang="en-US" sz="2000" dirty="0"/>
              <a:t>component datasheets		</a:t>
            </a:r>
            <a:r>
              <a:rPr lang="en-US" sz="2000" dirty="0" smtClean="0"/>
              <a:t>One Week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Writing </a:t>
            </a:r>
            <a:r>
              <a:rPr lang="en-US" sz="2000" dirty="0"/>
              <a:t>functional code 			</a:t>
            </a:r>
            <a:r>
              <a:rPr lang="en-US" sz="2000" dirty="0" smtClean="0"/>
              <a:t>Two Weeks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Testing </a:t>
            </a:r>
            <a:r>
              <a:rPr lang="en-US" sz="2000" dirty="0"/>
              <a:t>&amp; debugging prototype	 		Two </a:t>
            </a:r>
            <a:r>
              <a:rPr lang="en-US" sz="2000" dirty="0" smtClean="0"/>
              <a:t>Weeks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Creating </a:t>
            </a:r>
            <a:r>
              <a:rPr lang="en-US" sz="2000" dirty="0"/>
              <a:t>schematic and PCB layout		</a:t>
            </a:r>
            <a:r>
              <a:rPr lang="en-US" sz="2000" dirty="0" smtClean="0"/>
              <a:t>One Week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Purchasing PCB </a:t>
            </a:r>
            <a:r>
              <a:rPr lang="en-US" sz="2000" dirty="0"/>
              <a:t>components			</a:t>
            </a:r>
            <a:r>
              <a:rPr lang="en-US" sz="2000" dirty="0" smtClean="0"/>
              <a:t>One Week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Assembling PCB’s</a:t>
            </a:r>
            <a:r>
              <a:rPr lang="en-US" sz="2000" dirty="0"/>
              <a:t>				</a:t>
            </a:r>
            <a:r>
              <a:rPr lang="en-US" sz="2000" dirty="0" smtClean="0"/>
              <a:t>One Week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Testing </a:t>
            </a:r>
            <a:r>
              <a:rPr lang="en-US" sz="2000" dirty="0"/>
              <a:t>code with </a:t>
            </a:r>
            <a:r>
              <a:rPr lang="en-US" sz="2000" dirty="0" smtClean="0"/>
              <a:t>PCB</a:t>
            </a:r>
            <a:r>
              <a:rPr lang="en-US" sz="2000" dirty="0"/>
              <a:t>				Two </a:t>
            </a:r>
            <a:r>
              <a:rPr lang="en-US" sz="2000" dirty="0" smtClean="0"/>
              <a:t>Weeks</a:t>
            </a:r>
          </a:p>
          <a:p>
            <a:pPr lvl="1">
              <a:buFont typeface="Courier New" charset="0"/>
              <a:buChar char="o"/>
            </a:pPr>
            <a:r>
              <a:rPr lang="en-US" sz="2000" dirty="0" smtClean="0"/>
              <a:t>Written Report and Presentation Preparation</a:t>
            </a:r>
            <a:r>
              <a:rPr lang="en-US" sz="2000" dirty="0"/>
              <a:t>	</a:t>
            </a:r>
            <a:r>
              <a:rPr lang="en-US" sz="2000" dirty="0" smtClean="0"/>
              <a:t>Two Weeks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5600626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2122</TotalTime>
  <Words>367</Words>
  <Application>Microsoft Macintosh PowerPoint</Application>
  <PresentationFormat>Widescreen</PresentationFormat>
  <Paragraphs>109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Courier New</vt:lpstr>
      <vt:lpstr>Mangal</vt:lpstr>
      <vt:lpstr>Arial</vt:lpstr>
      <vt:lpstr>Retrospect</vt:lpstr>
      <vt:lpstr>Gas-Shutoff Sensor Project Proposal</vt:lpstr>
      <vt:lpstr>Agenda</vt:lpstr>
      <vt:lpstr>Problem Statement</vt:lpstr>
      <vt:lpstr>Project Objective</vt:lpstr>
      <vt:lpstr>Methodology for Implementation</vt:lpstr>
      <vt:lpstr>Methodology for Implementation</vt:lpstr>
      <vt:lpstr>Methodology for Implementation</vt:lpstr>
      <vt:lpstr>Methodology for Implementation</vt:lpstr>
      <vt:lpstr>Project Schedule Plan</vt:lpstr>
      <vt:lpstr>Current Project Progress</vt:lpstr>
      <vt:lpstr>Current Project Progress</vt:lpstr>
      <vt:lpstr>Current Project Progress</vt:lpstr>
      <vt:lpstr>Current Project Progress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Gas-Shutoff Sensor </dc:title>
  <dc:creator>Noah Harvey</dc:creator>
  <cp:lastModifiedBy>Noah Harvey</cp:lastModifiedBy>
  <cp:revision>22</cp:revision>
  <dcterms:created xsi:type="dcterms:W3CDTF">2017-01-29T19:23:30Z</dcterms:created>
  <dcterms:modified xsi:type="dcterms:W3CDTF">2017-02-02T04:40:56Z</dcterms:modified>
</cp:coreProperties>
</file>

<file path=docProps/thumbnail.jpeg>
</file>